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3" r:id="rId3"/>
    <p:sldId id="274" r:id="rId4"/>
    <p:sldId id="275" r:id="rId5"/>
    <p:sldId id="277" r:id="rId6"/>
    <p:sldId id="278" r:id="rId7"/>
    <p:sldId id="279" r:id="rId8"/>
    <p:sldId id="280" r:id="rId9"/>
    <p:sldId id="276" r:id="rId10"/>
    <p:sldId id="281" r:id="rId11"/>
    <p:sldId id="285" r:id="rId12"/>
    <p:sldId id="282" r:id="rId13"/>
    <p:sldId id="28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1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7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37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1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55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35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2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21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9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32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B222E-3338-40E5-9941-F60660591EBC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B8E8C-DDAD-4A69-B13B-425ADE7B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00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04367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LEADME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랜딩 페이지입니다</a:t>
                      </a:r>
                      <a:r>
                        <a:rPr lang="en-US" altLang="ko-KR" baseline="0" dirty="0" smtClean="0"/>
                        <a:t>.</a:t>
                      </a:r>
                    </a:p>
                    <a:p>
                      <a:pPr latinLnBrk="1"/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해당 페이지에서 서비스에 대한 설명을 확인할 수 있습니다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72" y="1942032"/>
            <a:ext cx="7429061" cy="34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85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0018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메시지 페이지입니다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err="1" smtClean="0"/>
                        <a:t>웹소켓을</a:t>
                      </a:r>
                      <a:r>
                        <a:rPr lang="ko-KR" altLang="en-US" dirty="0" smtClean="0"/>
                        <a:t> 활용해 다른 사용자와의 메시지 기능을 구현했습니다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45" y="1868436"/>
            <a:ext cx="8260888" cy="40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1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93529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배틀 목록 페이지입니다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생성된 베틀 정보를 확인할 수 있습니다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배틀 생성 시 방 제목과 비밀 번호 설정을 할 수 있습니다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Start </a:t>
                      </a:r>
                      <a:r>
                        <a:rPr lang="ko-KR" altLang="en-US" dirty="0" smtClean="0"/>
                        <a:t>버튼을 누르면 배틀 페이지로 이동합니다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554" y="3019748"/>
            <a:ext cx="5251048" cy="31772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43" y="1473721"/>
            <a:ext cx="4203539" cy="28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4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399087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배틀 페이지입니다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다른 사용자와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ko-KR" altLang="en-US" dirty="0" smtClean="0"/>
                        <a:t>로 </a:t>
                      </a:r>
                      <a:r>
                        <a:rPr lang="ko-KR" altLang="en-US" dirty="0" err="1" smtClean="0"/>
                        <a:t>배틀을</a:t>
                      </a:r>
                      <a:r>
                        <a:rPr lang="ko-KR" altLang="en-US" dirty="0" smtClean="0"/>
                        <a:t> 진행할 수 있습니다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준비 버튼을 모든 참여자가 클릭하면 시작 버튼이 나타납니다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시작 버튼 클릭 시 진행 과정은 </a:t>
                      </a:r>
                      <a:r>
                        <a:rPr lang="ko-KR" altLang="en-US" dirty="0" err="1" smtClean="0"/>
                        <a:t>챌린지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연습과정과</a:t>
                      </a:r>
                      <a:r>
                        <a:rPr lang="ko-KR" altLang="en-US" dirty="0" smtClean="0"/>
                        <a:t> 동일합니다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46" y="3523093"/>
            <a:ext cx="5118253" cy="2516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82" y="1433693"/>
            <a:ext cx="5712636" cy="290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4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56595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배틀 결과 페이지입니다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분석에 대한 상세한 보고서는 제공되지 않으며</a:t>
                      </a:r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점수만 제공됩니다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영상에서 이전 버튼 클릭 시 다른 </a:t>
                      </a:r>
                      <a:r>
                        <a:rPr lang="ko-KR" altLang="en-US" dirty="0" err="1" smtClean="0"/>
                        <a:t>챌린지를</a:t>
                      </a:r>
                      <a:r>
                        <a:rPr lang="ko-KR" altLang="en-US" dirty="0" smtClean="0"/>
                        <a:t> 선택할 수 있습니다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방장이 나가기 버튼 클릭 시 세션이 사라지며 방이 없어집니다</a:t>
                      </a:r>
                      <a:r>
                        <a:rPr lang="en-US" altLang="ko-KR" dirty="0" smtClean="0"/>
                        <a:t>. 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일반 참여자가 나갈 시 방이 사라지지 않습니다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77" y="1837758"/>
            <a:ext cx="7979880" cy="405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5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619366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로그인 버튼을 누르게 되면 </a:t>
                      </a:r>
                      <a:r>
                        <a:rPr lang="en-US" altLang="ko-KR" dirty="0" err="1" smtClean="0"/>
                        <a:t>oAuth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로그인을</a:t>
                      </a:r>
                      <a:r>
                        <a:rPr lang="ko-KR" altLang="en-US" baseline="0" dirty="0" smtClean="0"/>
                        <a:t> 사용할 수 있습니다</a:t>
                      </a:r>
                      <a:r>
                        <a:rPr lang="en-US" altLang="ko-KR" baseline="0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구현된 기능은 카카오와 구글입니다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err="1" smtClean="0"/>
                        <a:t>스프링시큐리티를</a:t>
                      </a:r>
                      <a:r>
                        <a:rPr lang="ko-KR" altLang="en-US" dirty="0" smtClean="0"/>
                        <a:t> 통해서</a:t>
                      </a:r>
                      <a:r>
                        <a:rPr lang="ko-KR" altLang="en-US" baseline="0" dirty="0" smtClean="0"/>
                        <a:t> 인증 인가 과정이 진행됩니다</a:t>
                      </a:r>
                      <a:r>
                        <a:rPr lang="en-US" altLang="ko-KR" baseline="0" dirty="0" smtClean="0"/>
                        <a:t>.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0" y="1719996"/>
            <a:ext cx="8451089" cy="396317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061905" y="2457304"/>
            <a:ext cx="3402957" cy="2488557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29601" y="-1229197"/>
            <a:ext cx="2524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①②</a:t>
            </a:r>
            <a:endParaRPr lang="en-US" altLang="ko-KR" sz="3200" b="1" dirty="0" smtClean="0">
              <a:solidFill>
                <a:srgbClr val="FF0000"/>
              </a:solidFill>
            </a:endParaRPr>
          </a:p>
          <a:p>
            <a:r>
              <a:rPr lang="ko-KR" altLang="en-US" sz="3200" b="1" dirty="0" smtClean="0">
                <a:solidFill>
                  <a:srgbClr val="FF0000"/>
                </a:solidFill>
              </a:rPr>
              <a:t>③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97407" y="208797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①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7037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898768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가이드 페이지입니다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현재 서비스에 저장되어 있는 </a:t>
                      </a:r>
                      <a:r>
                        <a:rPr lang="ko-KR" altLang="en-US" dirty="0" err="1" smtClean="0"/>
                        <a:t>챌린지를</a:t>
                      </a:r>
                      <a:r>
                        <a:rPr lang="ko-KR" altLang="en-US" dirty="0" smtClean="0"/>
                        <a:t> 확인할 수 있습니다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err="1" smtClean="0"/>
                        <a:t>챌린지</a:t>
                      </a:r>
                      <a:r>
                        <a:rPr lang="ko-KR" altLang="en-US" dirty="0" smtClean="0"/>
                        <a:t> 선택 시 </a:t>
                      </a:r>
                      <a:r>
                        <a:rPr lang="ko-KR" altLang="en-US" dirty="0" err="1" smtClean="0"/>
                        <a:t>챌린지</a:t>
                      </a:r>
                      <a:r>
                        <a:rPr lang="ko-KR" altLang="en-US" dirty="0" smtClean="0"/>
                        <a:t> 연습 페이지로 이동합니다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1" y="1809594"/>
            <a:ext cx="8431901" cy="379255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557196" y="2839269"/>
            <a:ext cx="6267290" cy="2589258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92698" y="246993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①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092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013695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챌린지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연습페이지입니다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err="1" smtClean="0"/>
                        <a:t>챌린지를</a:t>
                      </a:r>
                      <a:r>
                        <a:rPr lang="ko-KR" altLang="en-US" dirty="0" smtClean="0"/>
                        <a:t> 재생하면 춤 가이드라인이 나타납니다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err="1" smtClean="0"/>
                        <a:t>챌린지의</a:t>
                      </a:r>
                      <a:r>
                        <a:rPr lang="ko-KR" altLang="en-US" dirty="0" smtClean="0"/>
                        <a:t> 재생 속도를 설정할 수 있습니다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05" y="2083673"/>
            <a:ext cx="7999734" cy="334903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105834" y="2839269"/>
            <a:ext cx="645459" cy="1751019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83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905284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챌린지</a:t>
                      </a:r>
                      <a:r>
                        <a:rPr lang="ko-KR" altLang="en-US" dirty="0" smtClean="0"/>
                        <a:t> 연습 페이지입니다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err="1" smtClean="0"/>
                        <a:t>챌린지</a:t>
                      </a:r>
                      <a:r>
                        <a:rPr lang="ko-KR" altLang="en-US" dirty="0" smtClean="0"/>
                        <a:t> 변경 버튼을 클릭하면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다른 </a:t>
                      </a:r>
                      <a:r>
                        <a:rPr lang="ko-KR" altLang="en-US" dirty="0" err="1" smtClean="0"/>
                        <a:t>챌린지로</a:t>
                      </a:r>
                      <a:r>
                        <a:rPr lang="ko-KR" altLang="en-US" dirty="0" smtClean="0"/>
                        <a:t> 변경할 수 있습니다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84" y="2010065"/>
            <a:ext cx="8186548" cy="341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811342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챌린지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연습페이지입니다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녹화 버튼을 클릭한 후에 분석을 위해 제출하면 분석하는 동안 사용자가 녹화했던 영상이 우측 하단에 나타납니다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분석하는 동안 다른 기능을 자유롭게 사용할 수 있게 하여 </a:t>
                      </a:r>
                      <a:r>
                        <a:rPr lang="ko-KR" altLang="en-US" dirty="0" err="1" smtClean="0"/>
                        <a:t>응답성을</a:t>
                      </a:r>
                      <a:r>
                        <a:rPr lang="ko-KR" altLang="en-US" dirty="0" smtClean="0"/>
                        <a:t> 개선시켰습니다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2" y="1912308"/>
            <a:ext cx="8293310" cy="36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7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38403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분석 결과 페이지 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녹화된 영상의 </a:t>
                      </a:r>
                      <a:r>
                        <a:rPr lang="ko-KR" altLang="en-US" dirty="0" err="1" smtClean="0"/>
                        <a:t>프레임마다</a:t>
                      </a:r>
                      <a:r>
                        <a:rPr lang="ko-KR" altLang="en-US" dirty="0" smtClean="0"/>
                        <a:t> 유사도 점수를 확인할 수 있으며 특정 프레임 클릭 시 영상이 해당 프레임부터 재생됩니다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이렇게 하여 사용자의 춤에서 부족한 점을 보강할 수 있게 하였습니다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30" y="1691930"/>
            <a:ext cx="8068206" cy="39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324126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분석 결과 페이지입니다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업로드 버튼 클릭 시 업로드 정보를 받는 </a:t>
                      </a:r>
                      <a:r>
                        <a:rPr lang="ko-KR" altLang="en-US" dirty="0" err="1" smtClean="0"/>
                        <a:t>모달</a:t>
                      </a:r>
                      <a:r>
                        <a:rPr lang="ko-KR" altLang="en-US" dirty="0" smtClean="0"/>
                        <a:t> 창이 나타납니다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제목과 공개 여부를</a:t>
                      </a:r>
                      <a:r>
                        <a:rPr lang="ko-KR" altLang="en-US" baseline="0" dirty="0" smtClean="0"/>
                        <a:t> 설정하면 업로드가 진행됩니다</a:t>
                      </a:r>
                      <a:r>
                        <a:rPr lang="en-US" altLang="ko-KR" baseline="0" dirty="0" smtClean="0"/>
                        <a:t>.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11" y="1844885"/>
            <a:ext cx="7664694" cy="40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0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629552"/>
              </p:ext>
            </p:extLst>
          </p:nvPr>
        </p:nvGraphicFramePr>
        <p:xfrm>
          <a:off x="439839" y="370390"/>
          <a:ext cx="11308466" cy="6088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6287">
                  <a:extLst>
                    <a:ext uri="{9D8B030D-6E8A-4147-A177-3AD203B41FA5}">
                      <a16:colId xmlns:a16="http://schemas.microsoft.com/office/drawing/2014/main" val="4158271067"/>
                    </a:ext>
                  </a:extLst>
                </a:gridCol>
                <a:gridCol w="2662179">
                  <a:extLst>
                    <a:ext uri="{9D8B030D-6E8A-4147-A177-3AD203B41FA5}">
                      <a16:colId xmlns:a16="http://schemas.microsoft.com/office/drawing/2014/main" val="1963710199"/>
                    </a:ext>
                  </a:extLst>
                </a:gridCol>
              </a:tblGrid>
              <a:tr h="93101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8755"/>
                  </a:ext>
                </a:extLst>
              </a:tr>
              <a:tr h="51572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마이페이지입니다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err="1" smtClean="0"/>
                        <a:t>피드에서는</a:t>
                      </a:r>
                      <a:r>
                        <a:rPr lang="ko-KR" altLang="en-US" dirty="0" smtClean="0"/>
                        <a:t> 자신이 올린 영상을 확인할 수 있으며 해당 영상 클릭 시 상세 영상을 볼 수 있습니다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프로필 편집이 가능하며 회원탈퇴도 가능합니다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메시지 목록을 누르면 메시지 페이지로 이동합니다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999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34" y="1504432"/>
            <a:ext cx="7981570" cy="45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321</Words>
  <Application>Microsoft Office PowerPoint</Application>
  <PresentationFormat>와이드스크린</PresentationFormat>
  <Paragraphs>75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5</cp:revision>
  <dcterms:created xsi:type="dcterms:W3CDTF">2024-08-16T02:21:13Z</dcterms:created>
  <dcterms:modified xsi:type="dcterms:W3CDTF">2024-08-16T02:41:12Z</dcterms:modified>
</cp:coreProperties>
</file>